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Harbor Inventory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full-stack web application demonstrating end-to-end harbor inventory management with Dockerized deployment and modern DevOps practices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13109" y="1112520"/>
            <a:ext cx="4899184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&amp; Future Roadmap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2013109" y="1800939"/>
            <a:ext cx="3465314" cy="1243489"/>
          </a:xfrm>
          <a:prstGeom prst="roundRect">
            <a:avLst>
              <a:gd name="adj" fmla="val 51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174319" y="1962150"/>
            <a:ext cx="2367082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Successfully Deployed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2174319" y="2264569"/>
            <a:ext cx="314289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Full-stack application running with Dockerized backend and Vercel-hosted frontend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582483" y="1800939"/>
            <a:ext cx="3465314" cy="1243489"/>
          </a:xfrm>
          <a:prstGeom prst="roundRect">
            <a:avLst>
              <a:gd name="adj" fmla="val 51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743694" y="1962150"/>
            <a:ext cx="2069783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API Communication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743694" y="2264569"/>
            <a:ext cx="314289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End-to-end integration achieved with proper error handling and response parsing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9151858" y="1800939"/>
            <a:ext cx="3465433" cy="1243489"/>
          </a:xfrm>
          <a:prstGeom prst="roundRect">
            <a:avLst>
              <a:gd name="adj" fmla="val 519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313069" y="1962150"/>
            <a:ext cx="1920954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✓ Production Ready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313069" y="2264569"/>
            <a:ext cx="3143012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Environment-based configuration allows seamless switching between development and production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2013109" y="3200519"/>
            <a:ext cx="3278743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24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70735" y="3745587"/>
            <a:ext cx="230505" cy="230505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2512457" y="3740825"/>
            <a:ext cx="2148364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 System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512457" y="4043243"/>
            <a:ext cx="1010483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JWT-based login with secure token management and session handling</a:t>
            </a:r>
            <a:endParaRPr lang="en-US" sz="12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0735" y="4462463"/>
            <a:ext cx="230505" cy="23050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2512457" y="4457700"/>
            <a:ext cx="255805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Role-Based Access Control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2512457" y="4760119"/>
            <a:ext cx="1010483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Granular permissions for different user types (admin, manager, staff)</a:t>
            </a:r>
            <a:endParaRPr lang="en-US" sz="120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0735" y="5179338"/>
            <a:ext cx="230505" cy="23050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2512457" y="5174575"/>
            <a:ext cx="1920954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UI/UX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2512457" y="5476994"/>
            <a:ext cx="1010483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design system with responsive components and accessibility features</a:t>
            </a:r>
            <a:endParaRPr lang="en-US" sz="120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0735" y="5896213"/>
            <a:ext cx="230505" cy="23050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2512457" y="5891451"/>
            <a:ext cx="1920954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CI/CD Pipeline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2512457" y="6193869"/>
            <a:ext cx="1010483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testing, building, and deployment with GitHub Actions integration</a:t>
            </a:r>
            <a:endParaRPr lang="en-US" sz="120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0735" y="6613088"/>
            <a:ext cx="230505" cy="23050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512457" y="6608326"/>
            <a:ext cx="2227302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Testing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2512457" y="6910745"/>
            <a:ext cx="1010483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 tests, integration tests, and end-to-end testing with Selenium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93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54079"/>
            <a:ext cx="8284131" cy="4970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045137"/>
            <a:ext cx="408039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Solution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2697242"/>
            <a:ext cx="4205168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implements a complete harbor inventory management system featuring both frontend and backend components. The application enables efficient tracking and management of harbor goods through a responsive user interface that communicates with RESTful APIs.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804535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Containerized using Docker for consistent deployment across environments, with frontend hosted on Vercel for global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44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96885"/>
            <a:ext cx="4196358" cy="3998238"/>
          </a:xfrm>
          <a:prstGeom prst="roundRect">
            <a:avLst>
              <a:gd name="adj" fmla="val 238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9313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11836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838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328993"/>
            <a:ext cx="3727490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Vite + React framework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JavaScript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Axios for API calls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 variables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Vercel deployment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696885"/>
            <a:ext cx="4196358" cy="3998238"/>
          </a:xfrm>
          <a:prstGeom prst="roundRect">
            <a:avLst>
              <a:gd name="adj" fmla="val 238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9313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11836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838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328993"/>
            <a:ext cx="3727490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Boot (Java)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APIs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JPA/Hibernate ORM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application.yml config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 8081 (container 8080)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696885"/>
            <a:ext cx="4196358" cy="3998238"/>
          </a:xfrm>
          <a:prstGeom prst="roundRect">
            <a:avLst>
              <a:gd name="adj" fmla="val 238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9313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11836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838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DevOps Tools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328993"/>
            <a:ext cx="3727490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containerization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repository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SonarQube analysis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 pipeline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gates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728" y="1062395"/>
            <a:ext cx="6593443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Features Implemented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4728" y="1926907"/>
            <a:ext cx="440174" cy="44017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93614" y="1994059"/>
            <a:ext cx="244578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Inventory Tracking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93614" y="2400895"/>
            <a:ext cx="7165658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harbor goods management with real-time updates and tracking capabilities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84728" y="3321368"/>
            <a:ext cx="440174" cy="44017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93614" y="3388519"/>
            <a:ext cx="245971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REST API Integration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293614" y="3795355"/>
            <a:ext cx="7165658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endpoints for all inventory operations with proper request/response handling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4728" y="4715828"/>
            <a:ext cx="440174" cy="44017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93614" y="4782979"/>
            <a:ext cx="3224213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Environment Configuration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293614" y="5189815"/>
            <a:ext cx="7165658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API base URL handling for seamless transitions between local development and production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4728" y="6110288"/>
            <a:ext cx="440174" cy="440174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293614" y="6177439"/>
            <a:ext cx="318468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Containerized Deployment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293614" y="6584275"/>
            <a:ext cx="7165658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Docker-based backend services ensuring consistent runtime environment across all deployments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927854"/>
            <a:ext cx="7626787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&amp; Implementation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280" y="2157651"/>
            <a:ext cx="329755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Architecture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6280" y="2725817"/>
            <a:ext cx="4294584" cy="15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Component-based React structure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Vite build tool for fast compilation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Axios for HTTP client operations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Environment-based API configuration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management for UI components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6280" y="4467602"/>
            <a:ext cx="3250168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Architecture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16280" y="5035768"/>
            <a:ext cx="4294584" cy="15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Boot application structure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 controller endpoints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JPA repository pattern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layer for business logic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via application.yml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7833" y="2051923"/>
            <a:ext cx="8403788" cy="50421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386" y="882968"/>
            <a:ext cx="5516523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 Containerization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324600" y="1973937"/>
            <a:ext cx="186214" cy="1018818"/>
          </a:xfrm>
          <a:prstGeom prst="roundRect">
            <a:avLst>
              <a:gd name="adj" fmla="val 42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38386" y="1851779"/>
            <a:ext cx="558760" cy="558760"/>
          </a:xfrm>
          <a:prstGeom prst="roundRect">
            <a:avLst>
              <a:gd name="adj" fmla="val 818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8047" y="1991439"/>
            <a:ext cx="279321" cy="2793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50142" y="1880830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Dockerfile Creation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850142" y="2263735"/>
            <a:ext cx="7128272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base image, copy application JAR, expose port 8080, and specify entry point for Spring Boot application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603921" y="3425190"/>
            <a:ext cx="186214" cy="1018818"/>
          </a:xfrm>
          <a:prstGeom prst="roundRect">
            <a:avLst>
              <a:gd name="adj" fmla="val 42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417707" y="3303032"/>
            <a:ext cx="558760" cy="558760"/>
          </a:xfrm>
          <a:prstGeom prst="roundRect">
            <a:avLst>
              <a:gd name="adj" fmla="val 818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7367" y="3442692"/>
            <a:ext cx="279321" cy="27932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29463" y="3332083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 Building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129463" y="3714988"/>
            <a:ext cx="684895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docker build command to create container image with all dependencies and application code bundled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883360" y="4876443"/>
            <a:ext cx="186214" cy="1018818"/>
          </a:xfrm>
          <a:prstGeom prst="roundRect">
            <a:avLst>
              <a:gd name="adj" fmla="val 42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697147" y="4754285"/>
            <a:ext cx="558760" cy="558760"/>
          </a:xfrm>
          <a:prstGeom prst="roundRect">
            <a:avLst>
              <a:gd name="adj" fmla="val 818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6807" y="4893945"/>
            <a:ext cx="279321" cy="27932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08902" y="4783336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 Mapping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7408902" y="5166241"/>
            <a:ext cx="6569512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container port 8080 to host port 8081 using -p flag for external accessibility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7162800" y="6327696"/>
            <a:ext cx="186214" cy="1018818"/>
          </a:xfrm>
          <a:prstGeom prst="roundRect">
            <a:avLst>
              <a:gd name="adj" fmla="val 42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976586" y="6205538"/>
            <a:ext cx="558760" cy="558760"/>
          </a:xfrm>
          <a:prstGeom prst="roundRect">
            <a:avLst>
              <a:gd name="adj" fmla="val 818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6247" y="6345198"/>
            <a:ext cx="279321" cy="27932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88342" y="6234589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Container Execution</a:t>
            </a:r>
            <a:endParaRPr lang="en-US" sz="1800" dirty="0"/>
          </a:p>
        </p:txBody>
      </p:sp>
      <p:sp>
        <p:nvSpPr>
          <p:cNvPr id="23" name="Text 16"/>
          <p:cNvSpPr/>
          <p:nvPr/>
        </p:nvSpPr>
        <p:spPr>
          <a:xfrm>
            <a:off x="7688342" y="6617494"/>
            <a:ext cx="6290072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docker container with proper environment variables and port bindings for production deployment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442"/>
            <a:ext cx="5725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0197"/>
            <a:ext cx="35334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Deployment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82303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Docker image from Dockerfile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 image with appropriate version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container with port mapping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service availability on port 8081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API endpoints using curl or Postman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530197"/>
            <a:ext cx="35859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Deployment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3182303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environment variables for API base URL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production bundle using Vite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 code to GitHub repository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repository to Vercel project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and verify production URL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5014300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358391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30906" y="5297788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 environment variables are correctly configured in Vercel dashboard to point to production backend API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484"/>
            <a:ext cx="75841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Errors &amp;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89892"/>
            <a:ext cx="6407944" cy="2955608"/>
          </a:xfrm>
          <a:prstGeom prst="roundRect">
            <a:avLst>
              <a:gd name="adj" fmla="val 49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989892"/>
            <a:ext cx="121920" cy="295560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247186"/>
            <a:ext cx="3431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500 Internal Server Error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73760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Backend application crashes or unhandled exceptions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3599497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Check server logs, validate request payload format, ensure database connections are active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1989892"/>
            <a:ext cx="6408063" cy="2955608"/>
          </a:xfrm>
          <a:prstGeom prst="roundRect">
            <a:avLst>
              <a:gd name="adj" fmla="val 49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1989892"/>
            <a:ext cx="121920" cy="2955608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2247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CORS Issues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273760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Frontend and backend running on different domains/ports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Configure @CrossOrigin annotation on Spring controllers or implement CORS filter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72313"/>
            <a:ext cx="6407944" cy="2229803"/>
          </a:xfrm>
          <a:prstGeom prst="roundRect">
            <a:avLst>
              <a:gd name="adj" fmla="val 656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3310" y="5172313"/>
            <a:ext cx="121920" cy="2229803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1142524" y="5429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 Binding Errors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42524" y="5920026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Port 8081 already in use by another process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42524" y="641901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Kill existing process or choose alternative port number for container mapping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172313"/>
            <a:ext cx="6408063" cy="2229803"/>
          </a:xfrm>
          <a:prstGeom prst="roundRect">
            <a:avLst>
              <a:gd name="adj" fmla="val 656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398067" y="5172313"/>
            <a:ext cx="121920" cy="2229803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7777282" y="5429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Vercel Build Errors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777282" y="5920026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Missing output directory configuration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777282" y="641901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Resolution: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Specify build output directory in Vercel project settings to match Vite configuration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631269"/>
            <a:ext cx="6253043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&amp; Code Quality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7956" y="1893570"/>
            <a:ext cx="3377327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SonarQube Analysis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87956" y="2539246"/>
            <a:ext cx="3509367" cy="2153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SonarQube for automated code quality analysis, identifying bugs, code smells, and security vulnerabilities. Quality gates enforce minimum standards before deployment.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4297" y="1893570"/>
            <a:ext cx="3449360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Challenge: Coverage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54297" y="2539246"/>
            <a:ext cx="3509367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analysis showed 0% test coverage due to missing unit tests. This triggered Quality Gate failure in SonarQube.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4297" y="4198144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Resolution Path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4297" y="4773454"/>
            <a:ext cx="3509367" cy="2512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JUnit tests for service layer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integration tests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Mock repository dependencies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70%+ coverage for production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2026-02-05T10:54:48Z</dcterms:created>
  <dcterms:modified xsi:type="dcterms:W3CDTF">2026-02-05T10:54:48Z</dcterms:modified>
</cp:coreProperties>
</file>